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3.xml"/><Relationship Id="rId5" Type="http://schemas.openxmlformats.org/officeDocument/2006/relationships/presProps" Target="presProps.xml"/><Relationship Id="rId10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customXml" Target="../customXml/item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CE8D-6CC0-4E97-9468-04FC564FD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6F731-7813-4FF7-82A2-767FDF155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E4234-420A-4FAE-8F03-D8B0EB595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4A953-70EC-4952-8542-FCA6293AF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A9EAD-83DD-417D-8EF2-044985726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82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D64D7-6789-4C31-AE59-18EC4A11D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47ADC4-207F-4275-8B8E-7C28BEDA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194BD-4F49-416E-8E23-26315C867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376F2-872E-483E-AFD7-CB151B58B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8F8A0-6755-40BA-BF80-0482ABAFC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195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385437-7FAE-44D3-A16D-78388B394F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1DFF24-050D-419A-A984-644984AC7E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C35AB-32D3-4525-BF8B-272F55033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B1849-AD49-4A5C-BFCC-7B04DCD7F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E6EFB-DC4D-44F3-955F-0D411A17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7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711AD-CE83-4B2D-A38A-F371AF61A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E746A-7868-4715-9096-03D47D84B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0C8C7-CB28-4229-8DFF-586CADF45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5BF63-92EC-4786-AB8F-AF64CA2BF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19D23-4C22-4E60-830F-37CDC21DC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32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11AB0-4F5B-49F2-8702-E2A9FD9C5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FCEFB-29FB-4FBC-855C-F6FB7F262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3CC33-CF5F-4036-891B-5101BFFC1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3262F-7DCE-4B0C-86C3-6EBF06EB1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44A5F-704D-4059-A91C-4977559D2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586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A30DF-3AA9-4EE3-9C57-241D989E6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30619-321A-4E3F-BFF3-F40E534B48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59B55-EC2B-44BE-A8B5-A98FBBDDD6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624C3F-5337-4609-AA7A-6C53AC1CB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363FD-BD69-45B4-B1F5-4649D958B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AA66A-54F4-441C-9170-142721279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87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7663-4E43-434F-BEC5-2D76E796F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08BDB-3431-4966-8226-4CC1789F8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614D4-6A68-4DF5-8C39-F18E6CA187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60FB63-0E68-4329-944C-1617045F0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79C58F-511F-453C-988A-477B9DC68B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085C12-284B-4D01-B106-1ACF9036A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F5D70-1B79-48EA-AD87-BEB99D339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8EDCF5-CC2C-4329-BF00-22DD24373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66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E0B5E-4EB4-4419-BA3C-81A0B6996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8960DC-F053-47F2-88F1-703E59B3F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01C27C-82DC-4136-B4A2-8D8BD805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6F9B55-84EF-4761-8A85-600F0D288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3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F5A417-61E9-457E-AFD5-A5818CB5C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0AB01A-43CC-4E5D-A7A9-A401C47C2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00423-7372-4B5F-BE77-7AA0AC307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179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FCF03-51C1-47A0-9D29-962FA40AF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3A8FC-C6E0-485D-84D9-4CC746B05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36472F-1B5D-41FD-B499-ACC5D56CC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25D03-2D38-4DA9-BDEF-C267B0EA3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810E45-FE9A-45F3-B04D-66B14086C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83B4D-F340-4D4F-AADC-49B753FFB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33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1C326-DC18-4E59-BA8E-54CBEE420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259F11-36F9-455F-8153-4DA6AA158D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FF3E6-C7D2-473D-AAE1-E6B79ED8EE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8417-F81B-4347-A60C-074E74997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92EA0-A029-4687-9ACC-E186ACBC1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B597C-65A8-4735-9763-4F5799B9A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997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F28284-0A81-4ADF-B11D-96ECE5636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4B4D8E-0EF3-48B1-AFC9-F1562D50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B0A4B-AE6B-4CAF-8F67-9E98CF205C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4D3572-12B1-46D3-A4C0-E862125FF0EF}" type="datetimeFigureOut">
              <a:rPr lang="en-US" smtClean="0"/>
              <a:t>19/02/14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5B41A-BC87-467C-83E6-857845326C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7CEB8-5BD7-41E1-8DCE-A60EAC020A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78A3F-DC6A-4667-A88F-37D8C8FED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45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7F632-B6F4-4E8F-96A0-90069765F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637" y="282747"/>
            <a:ext cx="3503141" cy="368043"/>
          </a:xfrm>
        </p:spPr>
        <p:txBody>
          <a:bodyPr>
            <a:normAutofit/>
          </a:bodyPr>
          <a:lstStyle/>
          <a:p>
            <a:r>
              <a:rPr lang="en-US" sz="2000" dirty="0"/>
              <a:t>Drilling sessions 2018-12-3/4</a:t>
            </a:r>
          </a:p>
        </p:txBody>
      </p:sp>
      <p:pic>
        <p:nvPicPr>
          <p:cNvPr id="5" name="Picture 4" descr="A group of people in a room&#10;&#10;Description automatically generated">
            <a:extLst>
              <a:ext uri="{FF2B5EF4-FFF2-40B4-BE49-F238E27FC236}">
                <a16:creationId xmlns:a16="http://schemas.microsoft.com/office/drawing/2014/main" id="{866EC56A-D519-41BC-B24A-E6CC743F89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01" r="-2640" b="14752"/>
          <a:stretch/>
        </p:blipFill>
        <p:spPr>
          <a:xfrm>
            <a:off x="541637" y="778212"/>
            <a:ext cx="5279282" cy="3939703"/>
          </a:xfrm>
          <a:prstGeom prst="rect">
            <a:avLst/>
          </a:prstGeom>
        </p:spPr>
      </p:pic>
      <p:pic>
        <p:nvPicPr>
          <p:cNvPr id="7" name="Picture 6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4166C8E4-9857-4338-9F00-FF9F2F2C6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293" y="778212"/>
            <a:ext cx="3808379" cy="507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496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7F632-B6F4-4E8F-96A0-90069765F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637" y="282747"/>
            <a:ext cx="3503141" cy="368043"/>
          </a:xfrm>
        </p:spPr>
        <p:txBody>
          <a:bodyPr>
            <a:normAutofit/>
          </a:bodyPr>
          <a:lstStyle/>
          <a:p>
            <a:r>
              <a:rPr lang="en-US" sz="2000" dirty="0"/>
              <a:t>Drilling sessions 2018-12-3/4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0BF83D-98CA-43A0-92ED-E9BFEEAAF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013" y="311554"/>
            <a:ext cx="4676168" cy="6234891"/>
          </a:xfrm>
          <a:prstGeom prst="rect">
            <a:avLst/>
          </a:prstGeom>
        </p:spPr>
      </p:pic>
      <p:pic>
        <p:nvPicPr>
          <p:cNvPr id="8" name="Picture 7" descr="A picture containing indoor, table&#10;&#10;Description automatically generated">
            <a:extLst>
              <a:ext uri="{FF2B5EF4-FFF2-40B4-BE49-F238E27FC236}">
                <a16:creationId xmlns:a16="http://schemas.microsoft.com/office/drawing/2014/main" id="{A1203939-9B49-45B6-BF43-595E5B28A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221" y="1108952"/>
            <a:ext cx="3655168" cy="4873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962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C3D4079E-6789-4962-B4F7-3E81ACDE302F}"/>
              </a:ext>
            </a:extLst>
          </p:cNvPr>
          <p:cNvSpPr/>
          <p:nvPr/>
        </p:nvSpPr>
        <p:spPr>
          <a:xfrm>
            <a:off x="6674171" y="395584"/>
            <a:ext cx="3361039" cy="240407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Drill controller</a:t>
            </a:r>
          </a:p>
        </p:txBody>
      </p:sp>
      <p:cxnSp>
        <p:nvCxnSpPr>
          <p:cNvPr id="108" name="Connector: Curved 107">
            <a:extLst>
              <a:ext uri="{FF2B5EF4-FFF2-40B4-BE49-F238E27FC236}">
                <a16:creationId xmlns:a16="http://schemas.microsoft.com/office/drawing/2014/main" id="{719A4A08-1CC0-4347-BAC1-4045CB9B4FC1}"/>
              </a:ext>
            </a:extLst>
          </p:cNvPr>
          <p:cNvCxnSpPr>
            <a:cxnSpLocks/>
            <a:stCxn id="84" idx="0"/>
            <a:endCxn id="88" idx="2"/>
          </p:cNvCxnSpPr>
          <p:nvPr/>
        </p:nvCxnSpPr>
        <p:spPr>
          <a:xfrm rot="16200000" flipH="1">
            <a:off x="4370572" y="-1284058"/>
            <a:ext cx="402209" cy="4821652"/>
          </a:xfrm>
          <a:prstGeom prst="curvedConnector4">
            <a:avLst>
              <a:gd name="adj1" fmla="val -56836"/>
              <a:gd name="adj2" fmla="val 56338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38883A50-577C-49A6-903F-4338CF4D3A23}"/>
              </a:ext>
            </a:extLst>
          </p:cNvPr>
          <p:cNvSpPr/>
          <p:nvPr/>
        </p:nvSpPr>
        <p:spPr>
          <a:xfrm>
            <a:off x="279109" y="2588282"/>
            <a:ext cx="3361039" cy="228323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Material classification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8CD728-59A4-4C00-8726-DD011CBBEBFC}"/>
              </a:ext>
            </a:extLst>
          </p:cNvPr>
          <p:cNvSpPr txBox="1"/>
          <p:nvPr/>
        </p:nvSpPr>
        <p:spPr>
          <a:xfrm>
            <a:off x="10170216" y="115497"/>
            <a:ext cx="1844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Project schematic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C585739-C438-46E3-8F1A-ABEFFE5E653D}"/>
              </a:ext>
            </a:extLst>
          </p:cNvPr>
          <p:cNvSpPr/>
          <p:nvPr/>
        </p:nvSpPr>
        <p:spPr>
          <a:xfrm>
            <a:off x="4824937" y="2889964"/>
            <a:ext cx="1584102" cy="633823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Data acquisition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22144F1-4190-4F58-9A21-AD5A4200F2A0}"/>
              </a:ext>
            </a:extLst>
          </p:cNvPr>
          <p:cNvSpPr/>
          <p:nvPr/>
        </p:nvSpPr>
        <p:spPr>
          <a:xfrm>
            <a:off x="7666712" y="3509323"/>
            <a:ext cx="1285103" cy="560173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Data sources</a:t>
            </a:r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12C450AE-753E-4D21-864B-7ADBA1C5E555}"/>
              </a:ext>
            </a:extLst>
          </p:cNvPr>
          <p:cNvCxnSpPr>
            <a:cxnSpLocks/>
            <a:stCxn id="8" idx="0"/>
            <a:endCxn id="5" idx="3"/>
          </p:cNvCxnSpPr>
          <p:nvPr/>
        </p:nvCxnSpPr>
        <p:spPr>
          <a:xfrm rot="16200000" flipV="1">
            <a:off x="7207929" y="2407987"/>
            <a:ext cx="302447" cy="190022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22A889E-D09A-4FCB-8719-2C23A8BDFAEB}"/>
              </a:ext>
            </a:extLst>
          </p:cNvPr>
          <p:cNvSpPr/>
          <p:nvPr/>
        </p:nvSpPr>
        <p:spPr>
          <a:xfrm>
            <a:off x="9683789" y="3897363"/>
            <a:ext cx="615563" cy="321277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Xbee</a:t>
            </a:r>
          </a:p>
        </p:txBody>
      </p: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50FEF75B-921C-426D-B564-82D12DD2C865}"/>
              </a:ext>
            </a:extLst>
          </p:cNvPr>
          <p:cNvCxnSpPr>
            <a:cxnSpLocks/>
            <a:stCxn id="12" idx="1"/>
            <a:endCxn id="8" idx="3"/>
          </p:cNvCxnSpPr>
          <p:nvPr/>
        </p:nvCxnSpPr>
        <p:spPr>
          <a:xfrm rot="10800000">
            <a:off x="8951815" y="3789410"/>
            <a:ext cx="731974" cy="26859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4559700-6816-4013-BCD0-FBC74CBDFD08}"/>
              </a:ext>
            </a:extLst>
          </p:cNvPr>
          <p:cNvSpPr/>
          <p:nvPr/>
        </p:nvSpPr>
        <p:spPr>
          <a:xfrm>
            <a:off x="10399554" y="4371573"/>
            <a:ext cx="1285103" cy="321277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AD10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59B1114B-D4FF-4711-AE47-30996FF78F51}"/>
              </a:ext>
            </a:extLst>
          </p:cNvPr>
          <p:cNvCxnSpPr>
            <a:cxnSpLocks/>
            <a:stCxn id="19" idx="0"/>
            <a:endCxn id="12" idx="2"/>
          </p:cNvCxnSpPr>
          <p:nvPr/>
        </p:nvCxnSpPr>
        <p:spPr>
          <a:xfrm rot="16200000" flipV="1">
            <a:off x="10440373" y="3769839"/>
            <a:ext cx="152933" cy="105053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4" name="Flowchart: Terminator 23">
            <a:extLst>
              <a:ext uri="{FF2B5EF4-FFF2-40B4-BE49-F238E27FC236}">
                <a16:creationId xmlns:a16="http://schemas.microsoft.com/office/drawing/2014/main" id="{B8A37301-EE37-4C26-BDDE-08B80F3976AC}"/>
              </a:ext>
            </a:extLst>
          </p:cNvPr>
          <p:cNvSpPr/>
          <p:nvPr/>
        </p:nvSpPr>
        <p:spPr>
          <a:xfrm>
            <a:off x="10566940" y="5715207"/>
            <a:ext cx="1285103" cy="321277"/>
          </a:xfrm>
          <a:prstGeom prst="flowChartTermina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Drill Current</a:t>
            </a:r>
          </a:p>
        </p:txBody>
      </p:sp>
      <p:sp>
        <p:nvSpPr>
          <p:cNvPr id="25" name="Flowchart: Terminator 24">
            <a:extLst>
              <a:ext uri="{FF2B5EF4-FFF2-40B4-BE49-F238E27FC236}">
                <a16:creationId xmlns:a16="http://schemas.microsoft.com/office/drawing/2014/main" id="{1D06301F-0357-4C6D-8B97-6719FE6BEB19}"/>
              </a:ext>
            </a:extLst>
          </p:cNvPr>
          <p:cNvSpPr/>
          <p:nvPr/>
        </p:nvSpPr>
        <p:spPr>
          <a:xfrm>
            <a:off x="10704750" y="5169923"/>
            <a:ext cx="1285103" cy="321277"/>
          </a:xfrm>
          <a:prstGeom prst="flowChartTermina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AD10 current</a:t>
            </a: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E694D0BD-94C9-4862-B982-DDB6790F8BDC}"/>
              </a:ext>
            </a:extLst>
          </p:cNvPr>
          <p:cNvCxnSpPr>
            <a:cxnSpLocks/>
            <a:stCxn id="25" idx="0"/>
            <a:endCxn id="19" idx="2"/>
          </p:cNvCxnSpPr>
          <p:nvPr/>
        </p:nvCxnSpPr>
        <p:spPr>
          <a:xfrm rot="16200000" flipV="1">
            <a:off x="10956168" y="4778789"/>
            <a:ext cx="477073" cy="30519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1937AA25-90DB-4B5A-8FB0-5AEC6E326056}"/>
              </a:ext>
            </a:extLst>
          </p:cNvPr>
          <p:cNvCxnSpPr>
            <a:cxnSpLocks/>
            <a:stCxn id="24" idx="1"/>
            <a:endCxn id="19" idx="1"/>
          </p:cNvCxnSpPr>
          <p:nvPr/>
        </p:nvCxnSpPr>
        <p:spPr>
          <a:xfrm rot="10800000">
            <a:off x="10399554" y="4532212"/>
            <a:ext cx="167386" cy="1343634"/>
          </a:xfrm>
          <a:prstGeom prst="curvedConnector3">
            <a:avLst>
              <a:gd name="adj1" fmla="val 236571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5CD023D-2690-4B22-BDF1-44511C4FFE38}"/>
              </a:ext>
            </a:extLst>
          </p:cNvPr>
          <p:cNvSpPr/>
          <p:nvPr/>
        </p:nvSpPr>
        <p:spPr>
          <a:xfrm>
            <a:off x="9771068" y="2960218"/>
            <a:ext cx="528284" cy="321277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SPI</a:t>
            </a:r>
          </a:p>
        </p:txBody>
      </p:sp>
      <p:cxnSp>
        <p:nvCxnSpPr>
          <p:cNvPr id="39" name="Connector: Curved 38">
            <a:extLst>
              <a:ext uri="{FF2B5EF4-FFF2-40B4-BE49-F238E27FC236}">
                <a16:creationId xmlns:a16="http://schemas.microsoft.com/office/drawing/2014/main" id="{86CC5001-A191-4DEE-A609-0392A62F6F60}"/>
              </a:ext>
            </a:extLst>
          </p:cNvPr>
          <p:cNvCxnSpPr>
            <a:cxnSpLocks/>
            <a:stCxn id="37" idx="1"/>
            <a:endCxn id="8" idx="3"/>
          </p:cNvCxnSpPr>
          <p:nvPr/>
        </p:nvCxnSpPr>
        <p:spPr>
          <a:xfrm rot="10800000" flipV="1">
            <a:off x="8951816" y="3120856"/>
            <a:ext cx="819253" cy="66855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0" name="Flowchart: Terminator 39">
            <a:extLst>
              <a:ext uri="{FF2B5EF4-FFF2-40B4-BE49-F238E27FC236}">
                <a16:creationId xmlns:a16="http://schemas.microsoft.com/office/drawing/2014/main" id="{95239446-991A-48F7-BE90-B73C5B233718}"/>
              </a:ext>
            </a:extLst>
          </p:cNvPr>
          <p:cNvSpPr/>
          <p:nvPr/>
        </p:nvSpPr>
        <p:spPr>
          <a:xfrm>
            <a:off x="10633429" y="2546388"/>
            <a:ext cx="1285103" cy="321277"/>
          </a:xfrm>
          <a:prstGeom prst="flowChartTermina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Accelerometer</a:t>
            </a:r>
          </a:p>
        </p:txBody>
      </p:sp>
      <p:sp>
        <p:nvSpPr>
          <p:cNvPr id="41" name="Flowchart: Terminator 40">
            <a:extLst>
              <a:ext uri="{FF2B5EF4-FFF2-40B4-BE49-F238E27FC236}">
                <a16:creationId xmlns:a16="http://schemas.microsoft.com/office/drawing/2014/main" id="{EC429FAC-2059-4E41-A828-93D195A74942}"/>
              </a:ext>
            </a:extLst>
          </p:cNvPr>
          <p:cNvSpPr/>
          <p:nvPr/>
        </p:nvSpPr>
        <p:spPr>
          <a:xfrm>
            <a:off x="10627788" y="2971816"/>
            <a:ext cx="1285103" cy="321277"/>
          </a:xfrm>
          <a:prstGeom prst="flowChartTerminator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Depth</a:t>
            </a:r>
          </a:p>
        </p:txBody>
      </p:sp>
      <p:sp>
        <p:nvSpPr>
          <p:cNvPr id="42" name="Flowchart: Terminator 41">
            <a:extLst>
              <a:ext uri="{FF2B5EF4-FFF2-40B4-BE49-F238E27FC236}">
                <a16:creationId xmlns:a16="http://schemas.microsoft.com/office/drawing/2014/main" id="{6BBE941B-B7EF-4395-B09B-2F645549DB70}"/>
              </a:ext>
            </a:extLst>
          </p:cNvPr>
          <p:cNvSpPr/>
          <p:nvPr/>
        </p:nvSpPr>
        <p:spPr>
          <a:xfrm>
            <a:off x="10704750" y="3397244"/>
            <a:ext cx="1285103" cy="321277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Waterflow</a:t>
            </a:r>
          </a:p>
        </p:txBody>
      </p: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AE7B2DB5-656A-474D-B6F9-AFF28FAAA8FC}"/>
              </a:ext>
            </a:extLst>
          </p:cNvPr>
          <p:cNvCxnSpPr>
            <a:cxnSpLocks/>
            <a:stCxn id="42" idx="1"/>
            <a:endCxn id="37" idx="2"/>
          </p:cNvCxnSpPr>
          <p:nvPr/>
        </p:nvCxnSpPr>
        <p:spPr>
          <a:xfrm rot="10800000">
            <a:off x="10035210" y="3281495"/>
            <a:ext cx="669540" cy="27638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B926515D-1C7B-4127-A310-032ED9F2217A}"/>
              </a:ext>
            </a:extLst>
          </p:cNvPr>
          <p:cNvCxnSpPr>
            <a:cxnSpLocks/>
            <a:stCxn id="40" idx="1"/>
            <a:endCxn id="37" idx="0"/>
          </p:cNvCxnSpPr>
          <p:nvPr/>
        </p:nvCxnSpPr>
        <p:spPr>
          <a:xfrm rot="10800000" flipV="1">
            <a:off x="10035211" y="2707026"/>
            <a:ext cx="598219" cy="25319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73DC6A91-72A0-4FB8-951A-44769954F46A}"/>
              </a:ext>
            </a:extLst>
          </p:cNvPr>
          <p:cNvCxnSpPr>
            <a:cxnSpLocks/>
            <a:stCxn id="41" idx="1"/>
            <a:endCxn id="37" idx="3"/>
          </p:cNvCxnSpPr>
          <p:nvPr/>
        </p:nvCxnSpPr>
        <p:spPr>
          <a:xfrm rot="10800000">
            <a:off x="10299352" y="3120857"/>
            <a:ext cx="328436" cy="1159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0" name="Flowchart: Document 59">
            <a:extLst>
              <a:ext uri="{FF2B5EF4-FFF2-40B4-BE49-F238E27FC236}">
                <a16:creationId xmlns:a16="http://schemas.microsoft.com/office/drawing/2014/main" id="{887B9D03-273C-4035-8A32-8036CF64B880}"/>
              </a:ext>
            </a:extLst>
          </p:cNvPr>
          <p:cNvSpPr/>
          <p:nvPr/>
        </p:nvSpPr>
        <p:spPr>
          <a:xfrm>
            <a:off x="8538745" y="4584225"/>
            <a:ext cx="1285103" cy="321277"/>
          </a:xfrm>
          <a:prstGeom prst="flowChartDocumen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Live data</a:t>
            </a:r>
          </a:p>
        </p:txBody>
      </p:sp>
      <p:sp>
        <p:nvSpPr>
          <p:cNvPr id="61" name="Flowchart: Document 60">
            <a:extLst>
              <a:ext uri="{FF2B5EF4-FFF2-40B4-BE49-F238E27FC236}">
                <a16:creationId xmlns:a16="http://schemas.microsoft.com/office/drawing/2014/main" id="{8C4A98BA-8DC1-4908-B340-E535EAEA3617}"/>
              </a:ext>
            </a:extLst>
          </p:cNvPr>
          <p:cNvSpPr/>
          <p:nvPr/>
        </p:nvSpPr>
        <p:spPr>
          <a:xfrm>
            <a:off x="6575014" y="4262948"/>
            <a:ext cx="1285103" cy="321277"/>
          </a:xfrm>
          <a:prstGeom prst="flowChartDocumen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Saved data</a:t>
            </a:r>
          </a:p>
        </p:txBody>
      </p:sp>
      <p:cxnSp>
        <p:nvCxnSpPr>
          <p:cNvPr id="63" name="Connector: Curved 62">
            <a:extLst>
              <a:ext uri="{FF2B5EF4-FFF2-40B4-BE49-F238E27FC236}">
                <a16:creationId xmlns:a16="http://schemas.microsoft.com/office/drawing/2014/main" id="{9027FDBA-FBB5-40F4-A8B7-F3583E39E694}"/>
              </a:ext>
            </a:extLst>
          </p:cNvPr>
          <p:cNvCxnSpPr>
            <a:cxnSpLocks/>
            <a:stCxn id="60" idx="1"/>
            <a:endCxn id="8" idx="2"/>
          </p:cNvCxnSpPr>
          <p:nvPr/>
        </p:nvCxnSpPr>
        <p:spPr>
          <a:xfrm rot="10800000">
            <a:off x="8309265" y="4069496"/>
            <a:ext cx="229481" cy="67536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5" name="Connector: Curved 64">
            <a:extLst>
              <a:ext uri="{FF2B5EF4-FFF2-40B4-BE49-F238E27FC236}">
                <a16:creationId xmlns:a16="http://schemas.microsoft.com/office/drawing/2014/main" id="{7E627AF9-CACC-48A5-A244-D190738FC49E}"/>
              </a:ext>
            </a:extLst>
          </p:cNvPr>
          <p:cNvCxnSpPr>
            <a:cxnSpLocks/>
            <a:stCxn id="61" idx="0"/>
            <a:endCxn id="8" idx="1"/>
          </p:cNvCxnSpPr>
          <p:nvPr/>
        </p:nvCxnSpPr>
        <p:spPr>
          <a:xfrm rot="5400000" flipH="1" flipV="1">
            <a:off x="7205370" y="3801606"/>
            <a:ext cx="473538" cy="4491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6" name="Cylinder 65">
            <a:extLst>
              <a:ext uri="{FF2B5EF4-FFF2-40B4-BE49-F238E27FC236}">
                <a16:creationId xmlns:a16="http://schemas.microsoft.com/office/drawing/2014/main" id="{DEF3B569-4364-4454-A06C-A5362E8B01E3}"/>
              </a:ext>
            </a:extLst>
          </p:cNvPr>
          <p:cNvSpPr/>
          <p:nvPr/>
        </p:nvSpPr>
        <p:spPr>
          <a:xfrm>
            <a:off x="5012985" y="5450591"/>
            <a:ext cx="1285103" cy="972065"/>
          </a:xfrm>
          <a:prstGeom prst="ca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sp>
        <p:nvSpPr>
          <p:cNvPr id="70" name="Flowchart: Multidocument 69">
            <a:extLst>
              <a:ext uri="{FF2B5EF4-FFF2-40B4-BE49-F238E27FC236}">
                <a16:creationId xmlns:a16="http://schemas.microsoft.com/office/drawing/2014/main" id="{F900AD85-A1AB-4805-B8B7-5399DBA68128}"/>
              </a:ext>
            </a:extLst>
          </p:cNvPr>
          <p:cNvSpPr/>
          <p:nvPr/>
        </p:nvSpPr>
        <p:spPr>
          <a:xfrm>
            <a:off x="6647540" y="5156797"/>
            <a:ext cx="1103870" cy="779827"/>
          </a:xfrm>
          <a:prstGeom prst="flowChartMultidocumen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Classified data</a:t>
            </a:r>
          </a:p>
        </p:txBody>
      </p:sp>
      <p:cxnSp>
        <p:nvCxnSpPr>
          <p:cNvPr id="72" name="Connector: Curved 71">
            <a:extLst>
              <a:ext uri="{FF2B5EF4-FFF2-40B4-BE49-F238E27FC236}">
                <a16:creationId xmlns:a16="http://schemas.microsoft.com/office/drawing/2014/main" id="{3FAB4A10-2BE0-4585-9B80-18D8109381AA}"/>
              </a:ext>
            </a:extLst>
          </p:cNvPr>
          <p:cNvCxnSpPr>
            <a:cxnSpLocks/>
            <a:stCxn id="66" idx="4"/>
            <a:endCxn id="70" idx="1"/>
          </p:cNvCxnSpPr>
          <p:nvPr/>
        </p:nvCxnSpPr>
        <p:spPr>
          <a:xfrm flipV="1">
            <a:off x="6298088" y="5546711"/>
            <a:ext cx="349452" cy="389913"/>
          </a:xfrm>
          <a:prstGeom prst="curved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Connector: Curved 73">
            <a:extLst>
              <a:ext uri="{FF2B5EF4-FFF2-40B4-BE49-F238E27FC236}">
                <a16:creationId xmlns:a16="http://schemas.microsoft.com/office/drawing/2014/main" id="{9A0AEC1B-6913-45AD-ABCD-9F41408E8652}"/>
              </a:ext>
            </a:extLst>
          </p:cNvPr>
          <p:cNvCxnSpPr>
            <a:cxnSpLocks/>
            <a:stCxn id="70" idx="0"/>
            <a:endCxn id="61" idx="2"/>
          </p:cNvCxnSpPr>
          <p:nvPr/>
        </p:nvCxnSpPr>
        <p:spPr>
          <a:xfrm rot="16200000" flipV="1">
            <a:off x="6949586" y="4830965"/>
            <a:ext cx="593812" cy="5785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2B759732-CEAB-4774-86C3-2A2E3694C15C}"/>
              </a:ext>
            </a:extLst>
          </p:cNvPr>
          <p:cNvSpPr/>
          <p:nvPr/>
        </p:nvSpPr>
        <p:spPr>
          <a:xfrm>
            <a:off x="3692074" y="2322262"/>
            <a:ext cx="1285103" cy="40365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BLE server</a:t>
            </a:r>
          </a:p>
        </p:txBody>
      </p:sp>
      <p:cxnSp>
        <p:nvCxnSpPr>
          <p:cNvPr id="78" name="Connector: Curved 77">
            <a:extLst>
              <a:ext uri="{FF2B5EF4-FFF2-40B4-BE49-F238E27FC236}">
                <a16:creationId xmlns:a16="http://schemas.microsoft.com/office/drawing/2014/main" id="{C917EDD4-7524-435F-B4CD-49BBA198F93F}"/>
              </a:ext>
            </a:extLst>
          </p:cNvPr>
          <p:cNvCxnSpPr>
            <a:cxnSpLocks/>
            <a:stCxn id="76" idx="3"/>
            <a:endCxn id="5" idx="0"/>
          </p:cNvCxnSpPr>
          <p:nvPr/>
        </p:nvCxnSpPr>
        <p:spPr>
          <a:xfrm>
            <a:off x="4977177" y="2524090"/>
            <a:ext cx="639811" cy="365874"/>
          </a:xfrm>
          <a:prstGeom prst="curvedConnector2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9" name="Cube 78">
            <a:extLst>
              <a:ext uri="{FF2B5EF4-FFF2-40B4-BE49-F238E27FC236}">
                <a16:creationId xmlns:a16="http://schemas.microsoft.com/office/drawing/2014/main" id="{BD0ACEAC-3DC2-400E-9E35-C885F6DA78DC}"/>
              </a:ext>
            </a:extLst>
          </p:cNvPr>
          <p:cNvSpPr/>
          <p:nvPr/>
        </p:nvSpPr>
        <p:spPr>
          <a:xfrm>
            <a:off x="2217051" y="3163943"/>
            <a:ext cx="1179814" cy="882831"/>
          </a:xfrm>
          <a:prstGeom prst="cube">
            <a:avLst>
              <a:gd name="adj" fmla="val 8636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TF classifier</a:t>
            </a:r>
          </a:p>
        </p:txBody>
      </p:sp>
      <p:cxnSp>
        <p:nvCxnSpPr>
          <p:cNvPr id="81" name="Connector: Curved 80">
            <a:extLst>
              <a:ext uri="{FF2B5EF4-FFF2-40B4-BE49-F238E27FC236}">
                <a16:creationId xmlns:a16="http://schemas.microsoft.com/office/drawing/2014/main" id="{42368FE8-8C94-4DCD-8DBD-5F9C36797248}"/>
              </a:ext>
            </a:extLst>
          </p:cNvPr>
          <p:cNvCxnSpPr>
            <a:cxnSpLocks/>
            <a:stCxn id="76" idx="2"/>
            <a:endCxn id="79" idx="5"/>
          </p:cNvCxnSpPr>
          <p:nvPr/>
        </p:nvCxnSpPr>
        <p:spPr>
          <a:xfrm rot="5400000">
            <a:off x="3445086" y="2677697"/>
            <a:ext cx="841321" cy="937761"/>
          </a:xfrm>
          <a:prstGeom prst="curvedConnector2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3" name="Cube 82">
            <a:extLst>
              <a:ext uri="{FF2B5EF4-FFF2-40B4-BE49-F238E27FC236}">
                <a16:creationId xmlns:a16="http://schemas.microsoft.com/office/drawing/2014/main" id="{E7AFA05B-B1A9-4253-9D18-D390C8809C95}"/>
              </a:ext>
            </a:extLst>
          </p:cNvPr>
          <p:cNvSpPr/>
          <p:nvPr/>
        </p:nvSpPr>
        <p:spPr>
          <a:xfrm>
            <a:off x="568411" y="3301916"/>
            <a:ext cx="1179814" cy="606886"/>
          </a:xfrm>
          <a:prstGeom prst="cube">
            <a:avLst>
              <a:gd name="adj" fmla="val 8636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TF classifier</a:t>
            </a:r>
          </a:p>
          <a:p>
            <a:pPr algn="ctr"/>
            <a:r>
              <a:rPr lang="en-US" sz="1400" dirty="0"/>
              <a:t>training</a:t>
            </a:r>
          </a:p>
        </p:txBody>
      </p:sp>
      <p:sp>
        <p:nvSpPr>
          <p:cNvPr id="84" name="Cube 83">
            <a:extLst>
              <a:ext uri="{FF2B5EF4-FFF2-40B4-BE49-F238E27FC236}">
                <a16:creationId xmlns:a16="http://schemas.microsoft.com/office/drawing/2014/main" id="{63DAD82E-AB16-4064-9AED-C8FC1BAA4C5A}"/>
              </a:ext>
            </a:extLst>
          </p:cNvPr>
          <p:cNvSpPr/>
          <p:nvPr/>
        </p:nvSpPr>
        <p:spPr>
          <a:xfrm>
            <a:off x="1404599" y="925664"/>
            <a:ext cx="1367482" cy="580091"/>
          </a:xfrm>
          <a:prstGeom prst="cub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Train server</a:t>
            </a: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F51A46EA-4B4F-48F2-B6A9-307C8DBDBF4C}"/>
              </a:ext>
            </a:extLst>
          </p:cNvPr>
          <p:cNvSpPr/>
          <p:nvPr/>
        </p:nvSpPr>
        <p:spPr>
          <a:xfrm>
            <a:off x="674525" y="4185506"/>
            <a:ext cx="1285103" cy="54575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TF Backend</a:t>
            </a:r>
          </a:p>
        </p:txBody>
      </p:sp>
      <p:sp>
        <p:nvSpPr>
          <p:cNvPr id="88" name="Cube 87">
            <a:extLst>
              <a:ext uri="{FF2B5EF4-FFF2-40B4-BE49-F238E27FC236}">
                <a16:creationId xmlns:a16="http://schemas.microsoft.com/office/drawing/2014/main" id="{7DAAF2D3-18BE-4C61-9160-E9CB872EE74C}"/>
              </a:ext>
            </a:extLst>
          </p:cNvPr>
          <p:cNvSpPr/>
          <p:nvPr/>
        </p:nvSpPr>
        <p:spPr>
          <a:xfrm>
            <a:off x="6982503" y="1023598"/>
            <a:ext cx="1179814" cy="560173"/>
          </a:xfrm>
          <a:prstGeom prst="cube">
            <a:avLst>
              <a:gd name="adj" fmla="val 8636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TF controller</a:t>
            </a:r>
          </a:p>
          <a:p>
            <a:pPr algn="ctr"/>
            <a:r>
              <a:rPr lang="en-US" sz="1400" dirty="0"/>
              <a:t>training</a:t>
            </a:r>
          </a:p>
        </p:txBody>
      </p:sp>
      <p:sp>
        <p:nvSpPr>
          <p:cNvPr id="90" name="Cube 89">
            <a:extLst>
              <a:ext uri="{FF2B5EF4-FFF2-40B4-BE49-F238E27FC236}">
                <a16:creationId xmlns:a16="http://schemas.microsoft.com/office/drawing/2014/main" id="{C0C27C77-3856-4A32-A1DB-1D7AFFC13512}"/>
              </a:ext>
            </a:extLst>
          </p:cNvPr>
          <p:cNvSpPr/>
          <p:nvPr/>
        </p:nvSpPr>
        <p:spPr>
          <a:xfrm>
            <a:off x="7358931" y="2026456"/>
            <a:ext cx="1179814" cy="575331"/>
          </a:xfrm>
          <a:prstGeom prst="cube">
            <a:avLst>
              <a:gd name="adj" fmla="val 8636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TF controller</a:t>
            </a: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BF96C797-A852-4E08-A508-0547973D69BA}"/>
              </a:ext>
            </a:extLst>
          </p:cNvPr>
          <p:cNvSpPr/>
          <p:nvPr/>
        </p:nvSpPr>
        <p:spPr>
          <a:xfrm>
            <a:off x="8456212" y="1018763"/>
            <a:ext cx="1285103" cy="560173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TF Backend</a:t>
            </a:r>
          </a:p>
        </p:txBody>
      </p:sp>
      <p:cxnSp>
        <p:nvCxnSpPr>
          <p:cNvPr id="97" name="Connector: Curved 96">
            <a:extLst>
              <a:ext uri="{FF2B5EF4-FFF2-40B4-BE49-F238E27FC236}">
                <a16:creationId xmlns:a16="http://schemas.microsoft.com/office/drawing/2014/main" id="{A714970E-C091-463B-B983-0AC5357CBEB6}"/>
              </a:ext>
            </a:extLst>
          </p:cNvPr>
          <p:cNvCxnSpPr>
            <a:cxnSpLocks/>
            <a:stCxn id="5" idx="0"/>
            <a:endCxn id="84" idx="5"/>
          </p:cNvCxnSpPr>
          <p:nvPr/>
        </p:nvCxnSpPr>
        <p:spPr>
          <a:xfrm rot="16200000" flipV="1">
            <a:off x="3321152" y="594127"/>
            <a:ext cx="1746766" cy="284490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nector: Curved 99">
            <a:extLst>
              <a:ext uri="{FF2B5EF4-FFF2-40B4-BE49-F238E27FC236}">
                <a16:creationId xmlns:a16="http://schemas.microsoft.com/office/drawing/2014/main" id="{CFBC8BC4-6C67-47F7-9C06-6B3875B0695C}"/>
              </a:ext>
            </a:extLst>
          </p:cNvPr>
          <p:cNvCxnSpPr>
            <a:cxnSpLocks/>
            <a:stCxn id="5" idx="1"/>
            <a:endCxn id="79" idx="3"/>
          </p:cNvCxnSpPr>
          <p:nvPr/>
        </p:nvCxnSpPr>
        <p:spPr>
          <a:xfrm rot="10800000" flipV="1">
            <a:off x="2768837" y="3206876"/>
            <a:ext cx="2056100" cy="839898"/>
          </a:xfrm>
          <a:prstGeom prst="curvedConnector4">
            <a:avLst>
              <a:gd name="adj1" fmla="val 34728"/>
              <a:gd name="adj2" fmla="val 127218"/>
            </a:avLst>
          </a:prstGeom>
          <a:ln>
            <a:headEnd type="none" w="med" len="med"/>
            <a:tailEnd type="triangl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6" name="Connector: Curved 105">
            <a:extLst>
              <a:ext uri="{FF2B5EF4-FFF2-40B4-BE49-F238E27FC236}">
                <a16:creationId xmlns:a16="http://schemas.microsoft.com/office/drawing/2014/main" id="{023C594E-AA05-4889-968D-3976110694AC}"/>
              </a:ext>
            </a:extLst>
          </p:cNvPr>
          <p:cNvCxnSpPr>
            <a:cxnSpLocks/>
            <a:stCxn id="84" idx="2"/>
            <a:endCxn id="83" idx="2"/>
          </p:cNvCxnSpPr>
          <p:nvPr/>
        </p:nvCxnSpPr>
        <p:spPr>
          <a:xfrm rot="10800000" flipV="1">
            <a:off x="568411" y="1288220"/>
            <a:ext cx="836188" cy="2343343"/>
          </a:xfrm>
          <a:prstGeom prst="curvedConnector3">
            <a:avLst>
              <a:gd name="adj1" fmla="val 127338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1" name="Flowchart: Predefined Process 140">
            <a:extLst>
              <a:ext uri="{FF2B5EF4-FFF2-40B4-BE49-F238E27FC236}">
                <a16:creationId xmlns:a16="http://schemas.microsoft.com/office/drawing/2014/main" id="{B719A684-2BDD-4F54-BA98-C9DC6493A6D8}"/>
              </a:ext>
            </a:extLst>
          </p:cNvPr>
          <p:cNvSpPr/>
          <p:nvPr/>
        </p:nvSpPr>
        <p:spPr>
          <a:xfrm>
            <a:off x="2680051" y="1529618"/>
            <a:ext cx="1285103" cy="646664"/>
          </a:xfrm>
          <a:prstGeom prst="flowChartPredefinedProcess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Mobile</a:t>
            </a:r>
          </a:p>
          <a:p>
            <a:pPr algn="ctr"/>
            <a:r>
              <a:rPr lang="en-US" dirty="0"/>
              <a:t>App</a:t>
            </a:r>
          </a:p>
        </p:txBody>
      </p:sp>
      <p:cxnSp>
        <p:nvCxnSpPr>
          <p:cNvPr id="143" name="Connector: Curved 142">
            <a:extLst>
              <a:ext uri="{FF2B5EF4-FFF2-40B4-BE49-F238E27FC236}">
                <a16:creationId xmlns:a16="http://schemas.microsoft.com/office/drawing/2014/main" id="{57597E44-3552-4CA0-9869-9442858FA549}"/>
              </a:ext>
            </a:extLst>
          </p:cNvPr>
          <p:cNvCxnSpPr>
            <a:stCxn id="76" idx="0"/>
            <a:endCxn id="141" idx="3"/>
          </p:cNvCxnSpPr>
          <p:nvPr/>
        </p:nvCxnSpPr>
        <p:spPr>
          <a:xfrm rot="16200000" flipV="1">
            <a:off x="3915234" y="1902870"/>
            <a:ext cx="469312" cy="369472"/>
          </a:xfrm>
          <a:prstGeom prst="curvedConnector2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5" name="Connector: Curved 144">
            <a:extLst>
              <a:ext uri="{FF2B5EF4-FFF2-40B4-BE49-F238E27FC236}">
                <a16:creationId xmlns:a16="http://schemas.microsoft.com/office/drawing/2014/main" id="{7B6B6FE8-4A11-4FC8-A01C-E79D1AF9F95B}"/>
              </a:ext>
            </a:extLst>
          </p:cNvPr>
          <p:cNvCxnSpPr>
            <a:stCxn id="83" idx="3"/>
            <a:endCxn id="87" idx="0"/>
          </p:cNvCxnSpPr>
          <p:nvPr/>
        </p:nvCxnSpPr>
        <p:spPr>
          <a:xfrm rot="16200000" flipH="1">
            <a:off x="1086243" y="3954672"/>
            <a:ext cx="276704" cy="18496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7" name="Connector: Curved 146">
            <a:extLst>
              <a:ext uri="{FF2B5EF4-FFF2-40B4-BE49-F238E27FC236}">
                <a16:creationId xmlns:a16="http://schemas.microsoft.com/office/drawing/2014/main" id="{B063CE91-D6BB-49C4-B2C9-982320564912}"/>
              </a:ext>
            </a:extLst>
          </p:cNvPr>
          <p:cNvCxnSpPr>
            <a:stCxn id="79" idx="2"/>
            <a:endCxn id="87" idx="3"/>
          </p:cNvCxnSpPr>
          <p:nvPr/>
        </p:nvCxnSpPr>
        <p:spPr>
          <a:xfrm rot="10800000" flipV="1">
            <a:off x="1959629" y="3643479"/>
            <a:ext cx="257423" cy="814902"/>
          </a:xfrm>
          <a:prstGeom prst="curvedConnector3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9" name="Connector: Curved 148">
            <a:extLst>
              <a:ext uri="{FF2B5EF4-FFF2-40B4-BE49-F238E27FC236}">
                <a16:creationId xmlns:a16="http://schemas.microsoft.com/office/drawing/2014/main" id="{D6B9B59D-FF4D-4E9D-B01B-8515A656BC8B}"/>
              </a:ext>
            </a:extLst>
          </p:cNvPr>
          <p:cNvCxnSpPr>
            <a:stCxn id="88" idx="5"/>
            <a:endCxn id="91" idx="1"/>
          </p:cNvCxnSpPr>
          <p:nvPr/>
        </p:nvCxnSpPr>
        <p:spPr>
          <a:xfrm>
            <a:off x="8162317" y="1279496"/>
            <a:ext cx="293895" cy="1935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1" name="Connector: Curved 150">
            <a:extLst>
              <a:ext uri="{FF2B5EF4-FFF2-40B4-BE49-F238E27FC236}">
                <a16:creationId xmlns:a16="http://schemas.microsoft.com/office/drawing/2014/main" id="{1721ABE7-9F66-4D97-A248-CEC80F92BF32}"/>
              </a:ext>
            </a:extLst>
          </p:cNvPr>
          <p:cNvCxnSpPr>
            <a:stCxn id="91" idx="2"/>
            <a:endCxn id="90" idx="1"/>
          </p:cNvCxnSpPr>
          <p:nvPr/>
        </p:nvCxnSpPr>
        <p:spPr>
          <a:xfrm rot="5400000">
            <a:off x="8262777" y="1240155"/>
            <a:ext cx="497206" cy="117476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8" name="Rectangle: Rounded Corners 157">
            <a:extLst>
              <a:ext uri="{FF2B5EF4-FFF2-40B4-BE49-F238E27FC236}">
                <a16:creationId xmlns:a16="http://schemas.microsoft.com/office/drawing/2014/main" id="{11836CA4-68C9-4813-8F52-D429C5F5E07E}"/>
              </a:ext>
            </a:extLst>
          </p:cNvPr>
          <p:cNvSpPr/>
          <p:nvPr/>
        </p:nvSpPr>
        <p:spPr>
          <a:xfrm>
            <a:off x="3193686" y="5169923"/>
            <a:ext cx="1285103" cy="28806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Data Saver</a:t>
            </a:r>
          </a:p>
        </p:txBody>
      </p:sp>
      <p:cxnSp>
        <p:nvCxnSpPr>
          <p:cNvPr id="160" name="Connector: Curved 159">
            <a:extLst>
              <a:ext uri="{FF2B5EF4-FFF2-40B4-BE49-F238E27FC236}">
                <a16:creationId xmlns:a16="http://schemas.microsoft.com/office/drawing/2014/main" id="{CBBE33B8-6C6F-4355-98F0-A6D70850DBC3}"/>
              </a:ext>
            </a:extLst>
          </p:cNvPr>
          <p:cNvCxnSpPr>
            <a:cxnSpLocks/>
            <a:stCxn id="158" idx="0"/>
            <a:endCxn id="5" idx="2"/>
          </p:cNvCxnSpPr>
          <p:nvPr/>
        </p:nvCxnSpPr>
        <p:spPr>
          <a:xfrm rot="5400000" flipH="1" flipV="1">
            <a:off x="3903545" y="3456480"/>
            <a:ext cx="1646136" cy="1780750"/>
          </a:xfrm>
          <a:prstGeom prst="curved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04" name="Rectangle: Diagonal Corners Rounded 203">
            <a:extLst>
              <a:ext uri="{FF2B5EF4-FFF2-40B4-BE49-F238E27FC236}">
                <a16:creationId xmlns:a16="http://schemas.microsoft.com/office/drawing/2014/main" id="{AF5FBA1A-D4C0-464F-B0A8-F9F6ACF176EF}"/>
              </a:ext>
            </a:extLst>
          </p:cNvPr>
          <p:cNvSpPr/>
          <p:nvPr/>
        </p:nvSpPr>
        <p:spPr>
          <a:xfrm>
            <a:off x="1317076" y="5499333"/>
            <a:ext cx="1285103" cy="321277"/>
          </a:xfrm>
          <a:prstGeom prst="round2Diag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Local</a:t>
            </a:r>
          </a:p>
        </p:txBody>
      </p:sp>
      <p:sp>
        <p:nvSpPr>
          <p:cNvPr id="205" name="Rectangle: Diagonal Corners Rounded 204">
            <a:extLst>
              <a:ext uri="{FF2B5EF4-FFF2-40B4-BE49-F238E27FC236}">
                <a16:creationId xmlns:a16="http://schemas.microsoft.com/office/drawing/2014/main" id="{82106077-042F-4F13-8058-A8AB725130BB}"/>
              </a:ext>
            </a:extLst>
          </p:cNvPr>
          <p:cNvSpPr/>
          <p:nvPr/>
        </p:nvSpPr>
        <p:spPr>
          <a:xfrm>
            <a:off x="2864787" y="5719475"/>
            <a:ext cx="1285103" cy="321277"/>
          </a:xfrm>
          <a:prstGeom prst="round2Diag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Mount</a:t>
            </a:r>
          </a:p>
        </p:txBody>
      </p:sp>
      <p:sp>
        <p:nvSpPr>
          <p:cNvPr id="206" name="Cloud 205">
            <a:extLst>
              <a:ext uri="{FF2B5EF4-FFF2-40B4-BE49-F238E27FC236}">
                <a16:creationId xmlns:a16="http://schemas.microsoft.com/office/drawing/2014/main" id="{6EFC04DE-D339-437F-ABC9-B1AB2A0AF97B}"/>
              </a:ext>
            </a:extLst>
          </p:cNvPr>
          <p:cNvSpPr/>
          <p:nvPr/>
        </p:nvSpPr>
        <p:spPr>
          <a:xfrm>
            <a:off x="4951129" y="4363686"/>
            <a:ext cx="1285103" cy="706020"/>
          </a:xfrm>
          <a:prstGeom prst="clou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Cloud</a:t>
            </a:r>
          </a:p>
        </p:txBody>
      </p:sp>
      <p:cxnSp>
        <p:nvCxnSpPr>
          <p:cNvPr id="208" name="Connector: Curved 207">
            <a:extLst>
              <a:ext uri="{FF2B5EF4-FFF2-40B4-BE49-F238E27FC236}">
                <a16:creationId xmlns:a16="http://schemas.microsoft.com/office/drawing/2014/main" id="{0ED03A25-46C6-4183-8B8C-B3533B964214}"/>
              </a:ext>
            </a:extLst>
          </p:cNvPr>
          <p:cNvCxnSpPr>
            <a:cxnSpLocks/>
            <a:stCxn id="158" idx="1"/>
            <a:endCxn id="204" idx="3"/>
          </p:cNvCxnSpPr>
          <p:nvPr/>
        </p:nvCxnSpPr>
        <p:spPr>
          <a:xfrm rot="10800000" flipV="1">
            <a:off x="1959628" y="5313955"/>
            <a:ext cx="1234058" cy="18537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0" name="Connector: Curved 209">
            <a:extLst>
              <a:ext uri="{FF2B5EF4-FFF2-40B4-BE49-F238E27FC236}">
                <a16:creationId xmlns:a16="http://schemas.microsoft.com/office/drawing/2014/main" id="{C6235AE5-A186-4162-A198-9223E812EA26}"/>
              </a:ext>
            </a:extLst>
          </p:cNvPr>
          <p:cNvCxnSpPr>
            <a:cxnSpLocks/>
            <a:stCxn id="158" idx="2"/>
            <a:endCxn id="205" idx="3"/>
          </p:cNvCxnSpPr>
          <p:nvPr/>
        </p:nvCxnSpPr>
        <p:spPr>
          <a:xfrm rot="5400000">
            <a:off x="3541046" y="5424283"/>
            <a:ext cx="261486" cy="32889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2" name="Connector: Curved 211">
            <a:extLst>
              <a:ext uri="{FF2B5EF4-FFF2-40B4-BE49-F238E27FC236}">
                <a16:creationId xmlns:a16="http://schemas.microsoft.com/office/drawing/2014/main" id="{6D719842-35CE-4905-93BE-8409D261FCED}"/>
              </a:ext>
            </a:extLst>
          </p:cNvPr>
          <p:cNvCxnSpPr>
            <a:cxnSpLocks/>
            <a:stCxn id="158" idx="3"/>
            <a:endCxn id="206" idx="2"/>
          </p:cNvCxnSpPr>
          <p:nvPr/>
        </p:nvCxnSpPr>
        <p:spPr>
          <a:xfrm flipV="1">
            <a:off x="4478789" y="4716696"/>
            <a:ext cx="476326" cy="59726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6" name="Connector: Curved 305">
            <a:extLst>
              <a:ext uri="{FF2B5EF4-FFF2-40B4-BE49-F238E27FC236}">
                <a16:creationId xmlns:a16="http://schemas.microsoft.com/office/drawing/2014/main" id="{3AE3B474-DCD2-4E72-AAF4-BFD52A0DF4C1}"/>
              </a:ext>
            </a:extLst>
          </p:cNvPr>
          <p:cNvCxnSpPr>
            <a:stCxn id="66" idx="1"/>
            <a:endCxn id="206" idx="1"/>
          </p:cNvCxnSpPr>
          <p:nvPr/>
        </p:nvCxnSpPr>
        <p:spPr>
          <a:xfrm rot="16200000" flipV="1">
            <a:off x="5433791" y="5228845"/>
            <a:ext cx="381637" cy="6185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29FA454-39AB-4745-AA06-D91DEEE3586D}"/>
              </a:ext>
            </a:extLst>
          </p:cNvPr>
          <p:cNvSpPr txBox="1"/>
          <p:nvPr/>
        </p:nvSpPr>
        <p:spPr>
          <a:xfrm>
            <a:off x="10614985" y="6494224"/>
            <a:ext cx="14646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Meeting 2019-02-14</a:t>
            </a:r>
          </a:p>
        </p:txBody>
      </p:sp>
    </p:spTree>
    <p:extLst>
      <p:ext uri="{BB962C8B-B14F-4D97-AF65-F5344CB8AC3E}">
        <p14:creationId xmlns:p14="http://schemas.microsoft.com/office/powerpoint/2010/main" val="2100432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E077563A4267F479F9873FBC357047E" ma:contentTypeVersion="10" ma:contentTypeDescription="Skapa ett nytt dokument." ma:contentTypeScope="" ma:versionID="17090d77361c5e56fff085134d1843fd">
  <xsd:schema xmlns:xsd="http://www.w3.org/2001/XMLSchema" xmlns:xs="http://www.w3.org/2001/XMLSchema" xmlns:p="http://schemas.microsoft.com/office/2006/metadata/properties" xmlns:ns2="c0123813-15ce-41d4-ba61-8c1b594f29a4" xmlns:ns3="87055f7c-ab48-4f32-9dc1-b6e0d0db7918" targetNamespace="http://schemas.microsoft.com/office/2006/metadata/properties" ma:root="true" ma:fieldsID="5bbaab4dcdc6edc920cb307c096eaf80" ns2:_="" ns3:_="">
    <xsd:import namespace="c0123813-15ce-41d4-ba61-8c1b594f29a4"/>
    <xsd:import namespace="87055f7c-ab48-4f32-9dc1-b6e0d0db791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123813-15ce-41d4-ba61-8c1b594f29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055f7c-ab48-4f32-9dc1-b6e0d0db791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lat med information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EB2B1B2-A231-4C75-9C0F-C12AAAD90D42}"/>
</file>

<file path=customXml/itemProps2.xml><?xml version="1.0" encoding="utf-8"?>
<ds:datastoreItem xmlns:ds="http://schemas.openxmlformats.org/officeDocument/2006/customXml" ds:itemID="{4D059E98-11A9-4DD1-8F21-98C7AF79C8EE}"/>
</file>

<file path=customXml/itemProps3.xml><?xml version="1.0" encoding="utf-8"?>
<ds:datastoreItem xmlns:ds="http://schemas.openxmlformats.org/officeDocument/2006/customXml" ds:itemID="{E6D5FB39-652A-4D7E-88BD-D1282D1FDE60}"/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60</Words>
  <Application>Microsoft Office PowerPoint</Application>
  <PresentationFormat>Widescreen</PresentationFormat>
  <Paragraphs>36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Drilling sessions 2018-12-3/4</vt:lpstr>
      <vt:lpstr>Drilling sessions 2018-12-3/4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 Ch</dc:creator>
  <cp:lastModifiedBy>Maxim Chukharkin</cp:lastModifiedBy>
  <cp:revision>8</cp:revision>
  <dcterms:created xsi:type="dcterms:W3CDTF">2019-02-05T13:56:58Z</dcterms:created>
  <dcterms:modified xsi:type="dcterms:W3CDTF">2019-02-14T10:23:10Z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0x0101008E077563A4267F479F9873FBC357047E</vt:lpwstr>
  </property>
</Properties>
</file>

<file path=docProps/thumbnail.jpeg>
</file>